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419" r:id="rId2"/>
    <p:sldId id="1436" r:id="rId3"/>
    <p:sldId id="1437" r:id="rId4"/>
    <p:sldId id="1438" r:id="rId5"/>
    <p:sldId id="1439" r:id="rId6"/>
    <p:sldId id="144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392. NA HI ZO DIAM?  TOPA’N HONG CI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“Are Ye Able” Said the Master </a:t>
            </a:r>
          </a:p>
          <a:p>
            <a:r>
              <a:rPr lang="en-US" sz="1500" dirty="0"/>
              <a:t>Luka 22:42</a:t>
            </a:r>
          </a:p>
          <a:p>
            <a:r>
              <a:rPr lang="en-US" sz="1500" dirty="0"/>
              <a:t>Earl </a:t>
            </a:r>
            <a:r>
              <a:rPr lang="en-US" sz="1500" dirty="0" err="1"/>
              <a:t>Marlatt</a:t>
            </a:r>
            <a:r>
              <a:rPr lang="en-US" sz="1500" dirty="0"/>
              <a:t>, 1892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3784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khentat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25266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kibangin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in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8287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khuadakna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kimaisak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Paradise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tungzo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58571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kiimkot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34470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Galilee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88051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189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392. NA HI ZO DIAM?  TOPA’N HONG CI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2018-12-15T06:32:30Z</dcterms:modified>
</cp:coreProperties>
</file>